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56" r:id="rId3"/>
    <p:sldId id="257" r:id="rId4"/>
  </p:sldIdLst>
  <p:sldSz cx="7772400" cy="10058400"/>
  <p:notesSz cx="6858000" cy="9313863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157" y="89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66EA-5CE0-0F40-A041-24D31C466FE5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698500"/>
            <a:ext cx="26987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71F47-54A4-3044-B0AF-0534D01D0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6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3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90" y="-1557367"/>
            <a:ext cx="7772400" cy="6997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2371" y="6823547"/>
            <a:ext cx="4277446" cy="9338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sz="2700" dirty="0"/>
              <a:t>Guide to Creating Mask Files </a:t>
            </a:r>
          </a:p>
          <a:p>
            <a:pPr algn="ctr"/>
            <a:r>
              <a:rPr lang="en-US" sz="2700" dirty="0"/>
              <a:t>in Adobe InDesign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84" y="9114956"/>
            <a:ext cx="1462636" cy="82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4" y="9114956"/>
            <a:ext cx="1352973" cy="738664"/>
          </a:xfrm>
          <a:prstGeom prst="rect">
            <a:avLst/>
          </a:prstGeom>
        </p:spPr>
      </p:pic>
      <p:pic>
        <p:nvPicPr>
          <p:cNvPr id="9" name="Picture 8" descr="logo-250x112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3" y="9095040"/>
            <a:ext cx="1925515" cy="8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0" y="746347"/>
            <a:ext cx="1141873" cy="1127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768" y="357423"/>
            <a:ext cx="6731282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u="sng" dirty="0">
                <a:latin typeface="Calisto MT"/>
                <a:cs typeface="Calisto MT"/>
              </a:rPr>
              <a:t>How to Create a Mask File in Adobe InDesign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4122" y="1107767"/>
            <a:ext cx="3631756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/>
              <a:t>InDesign Foil and Varnish Mask 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801" y="2011256"/>
            <a:ext cx="4318010" cy="158020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/>
            </a:pPr>
            <a:r>
              <a:rPr lang="en-US" sz="1600" dirty="0"/>
              <a:t>In Adobe InDesign, create your design (vector or raster images) on a layer and name it “Artwork”. Raster Images that are used should be saved as .tiff (360 dpi) format before importing them into Illustrator or InDesign.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59" y="5913454"/>
            <a:ext cx="4329219" cy="158020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 startAt="3"/>
            </a:pPr>
            <a:r>
              <a:rPr lang="en-US" sz="1600" dirty="0"/>
              <a:t>Duplicate a third layer and label it “Varnish”. In the “Varnish” layer,  create areas of 100% Black (K). This is the layer that will have the spot Varnish highlights. In order to ensure registration please make sure all layers are perfectly aligned with the Artwork layer.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5831" y="3911479"/>
            <a:ext cx="4329218" cy="182642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 startAt="2"/>
            </a:pPr>
            <a:r>
              <a:rPr lang="en-US" sz="1600" dirty="0"/>
              <a:t>Duplicate a second layer and label it “FOIL”. In the “FOIL” layer,   create areas of 100% Black (K). This is the layer that will have the spot foil. In order to ensure registration please make sure all layers are perfectly aligned with the “Artwork” layer.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59" y="8095035"/>
            <a:ext cx="3350861" cy="1333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 startAt="4"/>
            </a:pPr>
            <a:r>
              <a:rPr lang="en-US" sz="1600" dirty="0"/>
              <a:t>Turn off the “FOIL” and “Varnish” layers, so that only the “Artwork” layer is  visible. Save or export your file as a PDF. (Do not flatten the PDF).</a:t>
            </a:r>
          </a:p>
        </p:txBody>
      </p:sp>
      <p:pic>
        <p:nvPicPr>
          <p:cNvPr id="11" name="Picture 10" descr="Screen Shot 2018-08-29 at 7.16.51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78" y="1994554"/>
            <a:ext cx="1714595" cy="1620207"/>
          </a:xfrm>
          <a:prstGeom prst="rect">
            <a:avLst/>
          </a:prstGeom>
        </p:spPr>
      </p:pic>
      <p:pic>
        <p:nvPicPr>
          <p:cNvPr id="14" name="Picture 13" descr="Screen Shot 2018-08-29 at 7.16.4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6" y="4023239"/>
            <a:ext cx="1751190" cy="1614543"/>
          </a:xfrm>
          <a:prstGeom prst="rect">
            <a:avLst/>
          </a:prstGeom>
        </p:spPr>
      </p:pic>
      <p:pic>
        <p:nvPicPr>
          <p:cNvPr id="15" name="Picture 14" descr="Screen Shot 2018-08-29 at 7.14.48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78" y="5969334"/>
            <a:ext cx="1800955" cy="1721994"/>
          </a:xfrm>
          <a:prstGeom prst="rect">
            <a:avLst/>
          </a:prstGeom>
        </p:spPr>
      </p:pic>
      <p:pic>
        <p:nvPicPr>
          <p:cNvPr id="16" name="Picture 15" descr="Screen Shot 2018-08-29 at 7.33.00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00" y="8167370"/>
            <a:ext cx="2909432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767" y="357424"/>
            <a:ext cx="6808844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b="1" u="sng" dirty="0">
                <a:latin typeface="Calisto MT"/>
                <a:cs typeface="Calisto MT"/>
              </a:rPr>
              <a:t>How to Create a Mask File in Adobe InDesign (Continued)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465" y="4884987"/>
            <a:ext cx="656336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You now have 3 PDF files with identical size dimensions, so when the files are laid Out for printing, they will line up perfectly.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64" y="1258305"/>
            <a:ext cx="3828627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 startAt="5"/>
            </a:pPr>
            <a:r>
              <a:rPr lang="en-US" sz="1600" dirty="0"/>
              <a:t>Turn off the “Artwork” and “Varnish” layers, so that only the “Foil” layer is visible. Save or export your file as a PDF. (Do  not flatten the PDF).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013" y="2925641"/>
            <a:ext cx="3695631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 startAt="6"/>
            </a:pPr>
            <a:r>
              <a:rPr lang="en-US" sz="1600" dirty="0"/>
              <a:t>Turn off the “Artwork” and “Foil” layers, so that only the “Varnish” layer is visible. Save or export you file as a PDF.  (Do not flatten the PDF).</a:t>
            </a:r>
          </a:p>
        </p:txBody>
      </p:sp>
      <p:pic>
        <p:nvPicPr>
          <p:cNvPr id="4" name="Picture 3" descr="Screen Shot 2018-08-29 at 7.47.1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44" y="2925641"/>
            <a:ext cx="3180927" cy="1412830"/>
          </a:xfrm>
          <a:prstGeom prst="rect">
            <a:avLst/>
          </a:prstGeom>
        </p:spPr>
      </p:pic>
      <p:pic>
        <p:nvPicPr>
          <p:cNvPr id="5" name="Picture 4" descr="Screen Shot 2018-08-29 at 7.46.4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45" y="1197099"/>
            <a:ext cx="3115871" cy="1356165"/>
          </a:xfrm>
          <a:prstGeom prst="rect">
            <a:avLst/>
          </a:prstGeom>
        </p:spPr>
      </p:pic>
      <p:pic>
        <p:nvPicPr>
          <p:cNvPr id="11" name="Picture 10" descr="Layer Ar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172" y="6124351"/>
            <a:ext cx="2816037" cy="2188493"/>
          </a:xfrm>
          <a:prstGeom prst="rect">
            <a:avLst/>
          </a:prstGeom>
        </p:spPr>
      </p:pic>
      <p:pic>
        <p:nvPicPr>
          <p:cNvPr id="18" name="Picture 17" descr="Layer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2941" y="6163552"/>
            <a:ext cx="2816036" cy="2110088"/>
          </a:xfrm>
          <a:prstGeom prst="rect">
            <a:avLst/>
          </a:prstGeom>
        </p:spPr>
      </p:pic>
      <p:pic>
        <p:nvPicPr>
          <p:cNvPr id="19" name="Picture 18" descr="Layer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124" y="6143691"/>
            <a:ext cx="2816037" cy="21498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2221" y="8624874"/>
            <a:ext cx="5714152" cy="34909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Artwork		                 FOIL		                  Varnish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580" y="9145837"/>
            <a:ext cx="656336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Note: The Mask files are in color to show the differences between FOIL and Varnish. The FOIL and Varnish images MUST display as 100% Black. </a:t>
            </a:r>
          </a:p>
        </p:txBody>
      </p:sp>
    </p:spTree>
    <p:extLst>
      <p:ext uri="{BB962C8B-B14F-4D97-AF65-F5344CB8AC3E}">
        <p14:creationId xmlns:p14="http://schemas.microsoft.com/office/powerpoint/2010/main" val="108126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369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Calisto MT</vt:lpstr>
      <vt:lpstr>Office Theme</vt:lpstr>
      <vt:lpstr>PowerPoint Presentation</vt:lpstr>
      <vt:lpstr>PowerPoint Presentation</vt:lpstr>
      <vt:lpstr>PowerPoint Presentation</vt:lpstr>
    </vt:vector>
  </TitlesOfParts>
  <Company>Konice Minolta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Williams</dc:creator>
  <cp:lastModifiedBy>Tracy Cole</cp:lastModifiedBy>
  <cp:revision>34</cp:revision>
  <cp:lastPrinted>2018-08-30T16:48:36Z</cp:lastPrinted>
  <dcterms:created xsi:type="dcterms:W3CDTF">2018-08-29T18:09:09Z</dcterms:created>
  <dcterms:modified xsi:type="dcterms:W3CDTF">2018-09-14T13:07:33Z</dcterms:modified>
</cp:coreProperties>
</file>