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1" r:id="rId2"/>
    <p:sldId id="262" r:id="rId3"/>
    <p:sldId id="263" r:id="rId4"/>
  </p:sldIdLst>
  <p:sldSz cx="7772400" cy="10058400"/>
  <p:notesSz cx="6858000" cy="9313863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2157" y="89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966EA-5CE0-0F40-A041-24D31C466FE5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698500"/>
            <a:ext cx="26987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71F47-54A4-3044-B0AF-0534D01D0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1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7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6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0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9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3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4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8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3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D42B-F53B-CF44-B8A2-DE870811AE7A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44FC4-A96A-7841-81EF-EDDC6E68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7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90" y="-1557367"/>
            <a:ext cx="7772400" cy="6997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2371" y="6823547"/>
            <a:ext cx="4277446" cy="93387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 algn="ctr"/>
            <a:r>
              <a:rPr lang="en-US" sz="2700" dirty="0"/>
              <a:t>Guide to Creating Mask Files </a:t>
            </a:r>
          </a:p>
          <a:p>
            <a:pPr algn="ctr"/>
            <a:r>
              <a:rPr lang="en-US" sz="2700" dirty="0"/>
              <a:t>in Adobe Photoshop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84" y="9114956"/>
            <a:ext cx="1462636" cy="824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74" y="9114956"/>
            <a:ext cx="1352973" cy="738664"/>
          </a:xfrm>
          <a:prstGeom prst="rect">
            <a:avLst/>
          </a:prstGeom>
        </p:spPr>
      </p:pic>
      <p:pic>
        <p:nvPicPr>
          <p:cNvPr id="9" name="Picture 8" descr="logo-250x112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3" y="9095040"/>
            <a:ext cx="1925515" cy="8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3767" y="357423"/>
            <a:ext cx="6577753" cy="41970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u="sng" dirty="0">
                <a:latin typeface="Calisto MT"/>
                <a:cs typeface="Calisto MT"/>
              </a:rPr>
              <a:t>How to Create a Mask File in Photoshop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767" y="1797897"/>
            <a:ext cx="6931605" cy="8415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/>
              <a:t>1. In Adobe Photoshop, create your design (vector images)</a:t>
            </a:r>
          </a:p>
          <a:p>
            <a:r>
              <a:rPr lang="en-US" sz="1600" dirty="0"/>
              <a:t>    on a layer and name it “Artwork”.  Images that are used should be </a:t>
            </a:r>
          </a:p>
          <a:p>
            <a:r>
              <a:rPr lang="en-US" sz="1600" dirty="0"/>
              <a:t>    saved as .tiff (360 dpi) format before importing them into Photoshop.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062" y="2610427"/>
            <a:ext cx="6411458" cy="7448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300" dirty="0"/>
              <a:t>Note: Make sure your file is set to CYMK color space.</a:t>
            </a:r>
            <a:r>
              <a:rPr lang="en-US" sz="1300" dirty="0">
                <a:solidFill>
                  <a:srgbClr val="FF0000"/>
                </a:solidFill>
              </a:rPr>
              <a:t> The sheet size should  be the same as the printed page size.   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767" y="3162179"/>
            <a:ext cx="6577753" cy="108776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/>
              <a:t>2. Duplicate a second layer and label it “Varnish”. In the “Varnish” layer,    </a:t>
            </a:r>
          </a:p>
          <a:p>
            <a:r>
              <a:rPr lang="en-US" sz="1600" dirty="0"/>
              <a:t>    create areas of 100% Black (K). This is the layer that will have the spot </a:t>
            </a:r>
          </a:p>
          <a:p>
            <a:r>
              <a:rPr lang="en-US" sz="1600" dirty="0"/>
              <a:t>    Varnish highlights. In order to ensure registration please make sure all      </a:t>
            </a:r>
          </a:p>
          <a:p>
            <a:r>
              <a:rPr lang="en-US" sz="1600" dirty="0"/>
              <a:t>    layers are perfectly aligned with the Artwork layer.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68" y="912708"/>
            <a:ext cx="649206" cy="6197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301" y="4385520"/>
            <a:ext cx="6769100" cy="108776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/>
              <a:t>3. Duplicate a third layer and label it “Foil”. In the “Foil” layer, create areas </a:t>
            </a:r>
          </a:p>
          <a:p>
            <a:r>
              <a:rPr lang="en-US" sz="1600" dirty="0"/>
              <a:t>    of 100% Black (K). This is the layer that will have the spot Varnish highlights. </a:t>
            </a:r>
          </a:p>
          <a:p>
            <a:r>
              <a:rPr lang="en-US" sz="1600" dirty="0"/>
              <a:t>    In order to ensure registration please make sure all layers are perfectly </a:t>
            </a:r>
          </a:p>
          <a:p>
            <a:r>
              <a:rPr lang="en-US" sz="1600" dirty="0"/>
              <a:t>    aligned with the Artwork layer.</a:t>
            </a:r>
          </a:p>
        </p:txBody>
      </p:sp>
      <p:pic>
        <p:nvPicPr>
          <p:cNvPr id="3" name="Picture 2" descr="Screen Shot 2018-08-29 at 9.12.47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3" y="5845056"/>
            <a:ext cx="5742940" cy="36807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D32A7F-F3E7-43E6-BB76-82E7965A1961}"/>
              </a:ext>
            </a:extLst>
          </p:cNvPr>
          <p:cNvSpPr txBox="1"/>
          <p:nvPr/>
        </p:nvSpPr>
        <p:spPr>
          <a:xfrm>
            <a:off x="1404122" y="1022776"/>
            <a:ext cx="3717934" cy="34909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dirty="0"/>
              <a:t>Photoshop Foil and Varnish Mask Creation</a:t>
            </a:r>
          </a:p>
        </p:txBody>
      </p:sp>
    </p:spTree>
    <p:extLst>
      <p:ext uri="{BB962C8B-B14F-4D97-AF65-F5344CB8AC3E}">
        <p14:creationId xmlns:p14="http://schemas.microsoft.com/office/powerpoint/2010/main" val="411537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619" y="301544"/>
            <a:ext cx="6242984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b="1" u="sng" dirty="0">
                <a:latin typeface="Calisto MT"/>
                <a:cs typeface="Calisto MT"/>
              </a:rPr>
              <a:t>How to Create a Mask File in Photoshop (Continued)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619" y="859867"/>
            <a:ext cx="6988136" cy="4042417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/>
              <a:t>4. Turn off the “FOIL” and “Varnish” layers, so that only the “Artwork” layer is </a:t>
            </a:r>
          </a:p>
          <a:p>
            <a:r>
              <a:rPr lang="en-US" sz="1600" dirty="0"/>
              <a:t>    visible. Save file as a .tif. (Save as NameArtwork.tiff) (Must be saved as 360 dpi      </a:t>
            </a:r>
          </a:p>
          <a:p>
            <a:r>
              <a:rPr lang="en-US" sz="1600" dirty="0"/>
              <a:t>    grayscale 8 bit .</a:t>
            </a:r>
            <a:r>
              <a:rPr lang="en-US" sz="1600" dirty="0" err="1"/>
              <a:t>tif</a:t>
            </a:r>
            <a:r>
              <a:rPr lang="en-US" sz="1600" dirty="0"/>
              <a:t>).</a:t>
            </a:r>
          </a:p>
          <a:p>
            <a:endParaRPr lang="en-US" sz="1600" dirty="0"/>
          </a:p>
          <a:p>
            <a:r>
              <a:rPr lang="en-US" sz="1600" dirty="0"/>
              <a:t>5. Turn off the “Artwork” and “Varnish” layers, so that only the “Foil” layer is </a:t>
            </a:r>
          </a:p>
          <a:p>
            <a:r>
              <a:rPr lang="en-US" sz="1600" dirty="0"/>
              <a:t>     visible. Change the document color setting to “Grayscale”. Merge the layer </a:t>
            </a:r>
          </a:p>
          <a:p>
            <a:r>
              <a:rPr lang="en-US" sz="1600" dirty="0"/>
              <a:t>     when prompted. Set the image to 360dpi with out altering the document size. </a:t>
            </a:r>
          </a:p>
          <a:p>
            <a:r>
              <a:rPr lang="en-US" sz="1600" dirty="0"/>
              <a:t>     Save your file as a tiff. (Save as NameFoil.tif). (Must be saved as 360 dpi      </a:t>
            </a:r>
          </a:p>
          <a:p>
            <a:r>
              <a:rPr lang="en-US" sz="1600" dirty="0"/>
              <a:t>    grayscale 8 bit .</a:t>
            </a:r>
            <a:r>
              <a:rPr lang="en-US" sz="1600" dirty="0" err="1"/>
              <a:t>tif</a:t>
            </a:r>
            <a:r>
              <a:rPr lang="en-US" sz="1600" dirty="0"/>
              <a:t>).</a:t>
            </a:r>
          </a:p>
          <a:p>
            <a:endParaRPr lang="en-US" sz="1600" dirty="0"/>
          </a:p>
          <a:p>
            <a:r>
              <a:rPr lang="en-US" sz="1600" dirty="0"/>
              <a:t>6. Turn off the “Artwork” and “Foil” layers, so that only the “Varnish” layer is </a:t>
            </a:r>
          </a:p>
          <a:p>
            <a:r>
              <a:rPr lang="en-US" sz="1600" dirty="0"/>
              <a:t>     visible. Change the document color setting to “Grayscale”. Merge the layer </a:t>
            </a:r>
          </a:p>
          <a:p>
            <a:r>
              <a:rPr lang="en-US" sz="1600" dirty="0"/>
              <a:t>     when prompted. Set the image to 360dpi with out altering the document size. </a:t>
            </a:r>
          </a:p>
          <a:p>
            <a:r>
              <a:rPr lang="en-US" sz="1600" dirty="0"/>
              <a:t>     Save your file as a tiff. (Save as NameVarnish.tif). (Must be saved as 360 dpi      </a:t>
            </a:r>
          </a:p>
          <a:p>
            <a:r>
              <a:rPr lang="en-US" sz="1600" dirty="0"/>
              <a:t>    grayscale 8 bit .</a:t>
            </a:r>
            <a:r>
              <a:rPr lang="en-US" sz="1600" dirty="0" err="1"/>
              <a:t>tif</a:t>
            </a:r>
            <a:r>
              <a:rPr lang="en-US" sz="1600" dirty="0"/>
              <a:t>).</a:t>
            </a:r>
          </a:p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6877" y="8908132"/>
            <a:ext cx="7103965" cy="8415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/>
              <a:t>You will now have three .tif files with identical size dimensions, so that when the files are laid out for print, they all perfectly line up. </a:t>
            </a:r>
            <a:r>
              <a:rPr lang="en-US" sz="1600" dirty="0">
                <a:solidFill>
                  <a:srgbClr val="3366FF"/>
                </a:solidFill>
              </a:rPr>
              <a:t>Note: The Artwork, FOIL, and </a:t>
            </a:r>
          </a:p>
          <a:p>
            <a:r>
              <a:rPr lang="en-US" sz="1600" dirty="0">
                <a:solidFill>
                  <a:srgbClr val="3366FF"/>
                </a:solidFill>
              </a:rPr>
              <a:t>Varnish layers can also be saved as an Adobe PDF format.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615" y="240152"/>
            <a:ext cx="649206" cy="619715"/>
          </a:xfrm>
          <a:prstGeom prst="rect">
            <a:avLst/>
          </a:prstGeom>
        </p:spPr>
      </p:pic>
      <p:pic>
        <p:nvPicPr>
          <p:cNvPr id="4" name="Picture 3" descr="Screen Shot 2018-08-29 at 9.19.28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68" y="4860414"/>
            <a:ext cx="5699760" cy="36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3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497</Words>
  <Application>Microsoft Office PowerPoint</Application>
  <PresentationFormat>Custom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Calisto MT</vt:lpstr>
      <vt:lpstr>Office Theme</vt:lpstr>
      <vt:lpstr>PowerPoint Presentation</vt:lpstr>
      <vt:lpstr>PowerPoint Presentation</vt:lpstr>
      <vt:lpstr>PowerPoint Presentation</vt:lpstr>
    </vt:vector>
  </TitlesOfParts>
  <Company>Konice Minolta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Williams</dc:creator>
  <cp:lastModifiedBy>Tracy Cole</cp:lastModifiedBy>
  <cp:revision>35</cp:revision>
  <cp:lastPrinted>2018-08-30T16:48:36Z</cp:lastPrinted>
  <dcterms:created xsi:type="dcterms:W3CDTF">2018-08-29T18:09:09Z</dcterms:created>
  <dcterms:modified xsi:type="dcterms:W3CDTF">2018-09-14T13:06:07Z</dcterms:modified>
</cp:coreProperties>
</file>